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7" r:id="rId5"/>
    <p:sldId id="266" r:id="rId6"/>
    <p:sldId id="268" r:id="rId7"/>
    <p:sldId id="261" r:id="rId8"/>
    <p:sldId id="262" r:id="rId9"/>
    <p:sldId id="257" r:id="rId10"/>
    <p:sldId id="258" r:id="rId11"/>
    <p:sldId id="259" r:id="rId12"/>
    <p:sldId id="260" r:id="rId13"/>
    <p:sldId id="264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4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6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4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1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5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9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9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12958-2D5C-4DCF-854F-A85B04479A83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0F4A1-3C00-4196-9F39-71B463423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8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https://cdnb.artstation.com/p/assets/images/images/016/846/967/large/lasha-brodzeli-cctv-surveillance-pack-promo-0-00-28-06.jpg?15536994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08912" cy="461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>
            <a:stCxn id="25" idx="2"/>
          </p:cNvCxnSpPr>
          <p:nvPr/>
        </p:nvCxnSpPr>
        <p:spPr>
          <a:xfrm>
            <a:off x="462523" y="413669"/>
            <a:ext cx="319090" cy="36079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7" idx="2"/>
          </p:cNvCxnSpPr>
          <p:nvPr/>
        </p:nvCxnSpPr>
        <p:spPr>
          <a:xfrm flipH="1">
            <a:off x="1090422" y="413669"/>
            <a:ext cx="25194" cy="69063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528" y="5229200"/>
            <a:ext cx="8424936" cy="246209"/>
          </a:xfrm>
          <a:prstGeom prst="rect">
            <a:avLst/>
          </a:prstGeom>
          <a:noFill/>
        </p:spPr>
        <p:txBody>
          <a:bodyPr wrap="square" lIns="91426" tIns="45714" rIns="91426" bIns="45714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+mj-ea"/>
                <a:ea typeface="+mj-ea"/>
              </a:rPr>
              <a:t> ■ </a:t>
            </a:r>
            <a:r>
              <a:rPr lang="en-US" altLang="ko-KR" sz="1000" b="1" dirty="0" smtClean="0">
                <a:latin typeface="+mj-ea"/>
                <a:ea typeface="+mj-ea"/>
              </a:rPr>
              <a:t>MAIN SCREEN </a:t>
            </a:r>
            <a:r>
              <a:rPr lang="ko-KR" altLang="en-US" sz="1000" b="1" dirty="0" smtClean="0">
                <a:latin typeface="+mj-ea"/>
                <a:ea typeface="+mj-ea"/>
              </a:rPr>
              <a:t>참고 이미지</a:t>
            </a:r>
            <a:endParaRPr lang="en-US" altLang="ko-KR" sz="200" b="1" dirty="0"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276840" y="396156"/>
            <a:ext cx="503616" cy="167633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74491" y="207421"/>
            <a:ext cx="576064" cy="206248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Manu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7584" y="207421"/>
            <a:ext cx="576064" cy="206248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달</a:t>
            </a:r>
            <a:r>
              <a:rPr lang="ko-KR" altLang="en-US" sz="1000" b="1" dirty="0">
                <a:solidFill>
                  <a:schemeClr val="tx1"/>
                </a:solidFill>
              </a:rPr>
              <a:t>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492424" y="207420"/>
            <a:ext cx="775320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Cam No.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15988" y="3140968"/>
            <a:ext cx="775320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Cam Map.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12946" y="4190496"/>
            <a:ext cx="967138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Alarm List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60032" y="2409926"/>
            <a:ext cx="1368152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Cam #1~32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64088" y="3789040"/>
            <a:ext cx="864096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현재시</a:t>
            </a:r>
            <a:r>
              <a:rPr lang="ko-KR" altLang="en-US" sz="1000" b="1">
                <a:solidFill>
                  <a:schemeClr val="tx1"/>
                </a:solidFill>
              </a:rPr>
              <a:t>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46774" y="3849635"/>
            <a:ext cx="864096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Tool Bar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48" y="207420"/>
            <a:ext cx="51339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연결선 35"/>
          <p:cNvCxnSpPr>
            <a:stCxn id="1026" idx="2"/>
          </p:cNvCxnSpPr>
          <p:nvPr/>
        </p:nvCxnSpPr>
        <p:spPr>
          <a:xfrm flipH="1">
            <a:off x="3612688" y="464595"/>
            <a:ext cx="2183448" cy="37259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899174" y="4509120"/>
            <a:ext cx="864096" cy="2052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장치상태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3" y="1124744"/>
            <a:ext cx="8412216" cy="508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err="1" smtClean="0">
                <a:latin typeface="+mj-ea"/>
                <a:ea typeface="+mj-ea"/>
              </a:rPr>
              <a:t>세콤</a:t>
            </a:r>
            <a:r>
              <a:rPr kumimoji="0" lang="ko-KR" altLang="en-US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err="1" smtClean="0">
                <a:latin typeface="+mj-ea"/>
                <a:ea typeface="+mj-ea"/>
              </a:rPr>
              <a:t>스마트뷰어</a:t>
            </a:r>
            <a:r>
              <a:rPr kumimoji="0" lang="ko-KR" altLang="en-US" sz="2000" b="1" dirty="0" smtClean="0">
                <a:latin typeface="+mj-ea"/>
                <a:ea typeface="+mj-ea"/>
              </a:rPr>
              <a:t> 리포트 참고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988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41607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1936" y="260648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err="1" smtClean="0">
                <a:latin typeface="+mj-ea"/>
                <a:ea typeface="+mj-ea"/>
              </a:rPr>
              <a:t>세콤</a:t>
            </a:r>
            <a:r>
              <a:rPr kumimoji="0" lang="ko-KR" altLang="en-US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err="1" smtClean="0">
                <a:latin typeface="+mj-ea"/>
                <a:ea typeface="+mj-ea"/>
              </a:rPr>
              <a:t>스마트뷰어</a:t>
            </a:r>
            <a:r>
              <a:rPr kumimoji="0" lang="ko-KR" altLang="en-US" sz="2000" b="1" dirty="0" smtClean="0">
                <a:latin typeface="+mj-ea"/>
                <a:ea typeface="+mj-ea"/>
              </a:rPr>
              <a:t> 동작상태 참고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785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1936" y="260648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err="1" smtClean="0">
                <a:latin typeface="+mj-ea"/>
                <a:ea typeface="+mj-ea"/>
              </a:rPr>
              <a:t>세콤</a:t>
            </a:r>
            <a:r>
              <a:rPr kumimoji="0" lang="ko-KR" altLang="en-US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err="1" smtClean="0">
                <a:latin typeface="+mj-ea"/>
                <a:ea typeface="+mj-ea"/>
              </a:rPr>
              <a:t>스마트뷰어</a:t>
            </a:r>
            <a:r>
              <a:rPr kumimoji="0" lang="ko-KR" altLang="en-US" sz="2000" b="1" dirty="0" smtClean="0">
                <a:latin typeface="+mj-ea"/>
                <a:ea typeface="+mj-ea"/>
              </a:rPr>
              <a:t> 제생 참고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620321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976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1936" y="260648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+mj-ea"/>
                <a:ea typeface="+mj-ea"/>
              </a:rPr>
              <a:t>https://youtu.be/VqH8SlP68ms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81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en-US" altLang="ko-KR" sz="2000" b="1" dirty="0" smtClean="0">
                <a:latin typeface="+mj-ea"/>
                <a:ea typeface="+mj-ea"/>
              </a:rPr>
              <a:t>MAIN SCREEN </a:t>
            </a: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AutoShape 2" descr="https://gfxdrug.com/wp-content/uploads/2019/07/687474703a2f2f692e696d6775722e636f6d2f375234595544732e6a7067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6" name="Picture 4" descr="https://gfxdrug.com/wp-content/uploads/2019/07/687474703a2f2f692e696d6775722e636f6d2f375234595544732e6a70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4" y="980728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7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en-US" altLang="ko-KR" sz="2000" b="1" dirty="0" smtClean="0">
                <a:latin typeface="+mj-ea"/>
                <a:ea typeface="+mj-ea"/>
              </a:rPr>
              <a:t>MAIN SCREEN </a:t>
            </a: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AutoShape 2" descr="https://gfxdrug.com/wp-content/uploads/2019/07/687474703a2f2f692e696d6775722e636f6d2f375234595544732e6a7067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2" descr="https://cdna.artstation.com/p/assets/images/images/016/846/980/large/lasha-brodzeli-cctv-surveillance-pack-promo-0-00-40-08.jpg?1553699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5745"/>
            <a:ext cx="8519864" cy="47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1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en-US" altLang="ko-KR" sz="2000" b="1" dirty="0" smtClean="0">
                <a:latin typeface="+mj-ea"/>
                <a:ea typeface="+mj-ea"/>
              </a:rPr>
              <a:t>MAIN SCREEN </a:t>
            </a: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AutoShape 2" descr="https://gfxdrug.com/wp-content/uploads/2019/07/687474703a2f2f692e696d6775722e636f6d2f375234595544732e6a7067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20" name="Picture 4" descr="https://cdna.artstation.com/p/assets/images/images/016/846/988/large/lasha-brodzeli-cctv-surveillance-pack-promo-0-00-51-14.jpg?15536994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5" y="1052736"/>
            <a:ext cx="8602807" cy="48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1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AutoShape 2" descr="https://gfxdrug.com/wp-content/uploads/2019/07/687474703a2f2f692e696d6775722e636f6d2f375234595544732e6a7067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2" name="Picture 2" descr="https://cdna.artstation.com/p/assets/images/images/016/846/996/large/lasha-brodzeli-cctv-surveillance-pack-promo-0-00-46-20.jpg?15536994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9296"/>
            <a:ext cx="8671956" cy="48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6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AutoShape 2" descr="https://gfxdrug.com/wp-content/uploads/2019/07/687474703a2f2f692e696d6775722e636f6d2f375234595544732e6a7067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4" name="Picture 2" descr="https://cdnb.artstation.com/p/assets/images/images/016/847/033/large/lasha-brodzeli-cctv-surveillance-pack-promo-0-00-33-21.jpg?1553699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1052736"/>
            <a:ext cx="870496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3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fxdrug.com/wp-content/uploads/2019/07/687474703a2f2f692e696d6775722e636f6d2f4d797466596e6b2e6a70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6" y="1052736"/>
            <a:ext cx="8784976" cy="49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en-US" altLang="ko-KR" sz="2000" b="1" dirty="0" smtClean="0">
                <a:latin typeface="+mj-ea"/>
                <a:ea typeface="+mj-ea"/>
              </a:rPr>
              <a:t>MAIN SCREEN, </a:t>
            </a:r>
            <a:r>
              <a:rPr kumimoji="0" lang="ko-KR" altLang="en-US" sz="2000" b="1" dirty="0" smtClean="0">
                <a:latin typeface="+mj-ea"/>
                <a:ea typeface="+mj-ea"/>
              </a:rPr>
              <a:t>선택화면</a:t>
            </a:r>
            <a:r>
              <a:rPr kumimoji="0" lang="en-US" altLang="ko-KR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206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j-ea"/>
                <a:ea typeface="+mj-ea"/>
              </a:rPr>
              <a:t>Alarm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smtClean="0">
                <a:latin typeface="+mj-ea"/>
                <a:ea typeface="+mj-ea"/>
              </a:rPr>
              <a:t>화면</a:t>
            </a:r>
            <a:r>
              <a:rPr kumimoji="0" lang="en-US" altLang="ko-KR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smtClean="0">
                <a:latin typeface="+mj-ea"/>
                <a:ea typeface="+mj-ea"/>
              </a:rPr>
              <a:t>참고 이미지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  <p:pic>
        <p:nvPicPr>
          <p:cNvPr id="7170" name="Picture 2" descr="https://gfxdrug.com/wp-content/uploads/2019/07/687474703a2f2f692e696d6775722e636f6d2f527856674e78592e6a70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8" y="1124744"/>
            <a:ext cx="8525434" cy="479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1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7" y="1220754"/>
            <a:ext cx="8052867" cy="436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521936" y="332656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pPr>
              <a:defRPr/>
            </a:pPr>
            <a:r>
              <a:rPr kumimoji="0" lang="ko-KR" altLang="en-US" sz="2000" b="1" dirty="0" err="1" smtClean="0">
                <a:latin typeface="+mj-ea"/>
                <a:ea typeface="+mj-ea"/>
              </a:rPr>
              <a:t>세콤</a:t>
            </a:r>
            <a:r>
              <a:rPr kumimoji="0" lang="ko-KR" altLang="en-US" sz="2000" b="1" dirty="0" smtClean="0">
                <a:latin typeface="+mj-ea"/>
                <a:ea typeface="+mj-ea"/>
              </a:rPr>
              <a:t> </a:t>
            </a:r>
            <a:r>
              <a:rPr kumimoji="0" lang="ko-KR" altLang="en-US" sz="2000" b="1" dirty="0" err="1" smtClean="0">
                <a:latin typeface="+mj-ea"/>
                <a:ea typeface="+mj-ea"/>
              </a:rPr>
              <a:t>스마트뷰어</a:t>
            </a:r>
            <a:r>
              <a:rPr kumimoji="0" lang="ko-KR" altLang="en-US" sz="2000" b="1" dirty="0" smtClean="0">
                <a:latin typeface="+mj-ea"/>
                <a:ea typeface="+mj-ea"/>
              </a:rPr>
              <a:t> 장치상태 참고</a:t>
            </a:r>
            <a:endParaRPr kumimoji="0"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03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68</Words>
  <Application>Microsoft Office PowerPoint</Application>
  <PresentationFormat>화면 슬라이드 쇼(4:3)</PresentationFormat>
  <Paragraphs>22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6</cp:revision>
  <dcterms:created xsi:type="dcterms:W3CDTF">2021-11-30T06:19:07Z</dcterms:created>
  <dcterms:modified xsi:type="dcterms:W3CDTF">2021-11-30T09:17:11Z</dcterms:modified>
</cp:coreProperties>
</file>